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45BD5E-A458-43AB-8DCC-1757395A5989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A7269-EBCB-42A6-B2E5-F332135F8B9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C61CA-0D74-431F-AD90-2D561CC30794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DBADD-4174-43C8-958E-FC1A670BAF32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6213A-44D4-4DD5-97E1-0CA04D7F1F02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919D-775F-4013-AF7D-28CDB0495FDC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1DE2-F0E3-49DC-A941-D6D83EA21535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36E8D-C7E3-44A6-99E4-01DC4F5A45F9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4BEB8-77B1-4D68-9BF6-6B8625B4AB6E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D7FD6-46F0-4011-BCCB-684909377A80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05425-1E51-46B6-8F7E-84965909FCC2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B588-17B7-4596-87C4-462D4F621932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4D708CB-E774-4CF5-A451-2F5B71F7CFF2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0E98E152-A8F7-4781-B906-2F2B5F1D3E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1FFF96D-7C8E-4EFA-B5BB-817220666B6C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E98E152-A8F7-4781-B906-2F2B5F1D3E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Will you marry me?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Not before we engage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46918-A1C8-4BBF-9D1C-98877A206185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7" name="Picture 6" descr="zbel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457200"/>
            <a:ext cx="2305050" cy="1990725"/>
          </a:xfrm>
          <a:prstGeom prst="rect">
            <a:avLst/>
          </a:prstGeom>
        </p:spPr>
      </p:pic>
      <p:pic>
        <p:nvPicPr>
          <p:cNvPr id="8" name="Picture 7" descr="zbel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0" y="4114800"/>
            <a:ext cx="2305050" cy="1990725"/>
          </a:xfrm>
          <a:prstGeom prst="rect">
            <a:avLst/>
          </a:prstGeom>
        </p:spPr>
      </p:pic>
      <p:pic>
        <p:nvPicPr>
          <p:cNvPr id="9" name="Picture 8" descr="zbel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2305050" cy="1990725"/>
          </a:xfrm>
          <a:prstGeom prst="rect">
            <a:avLst/>
          </a:prstGeom>
        </p:spPr>
      </p:pic>
      <p:pic>
        <p:nvPicPr>
          <p:cNvPr id="10" name="Picture 9" descr="zbel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4267200"/>
            <a:ext cx="2305050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Learning skills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Basic, Scientific, and Technological </a:t>
            </a:r>
            <a:r>
              <a:rPr lang="en-US" dirty="0" smtClean="0"/>
              <a:t>Literacy</a:t>
            </a:r>
            <a:endParaRPr lang="en-US" dirty="0" smtClean="0"/>
          </a:p>
          <a:p>
            <a:r>
              <a:rPr lang="en-US" dirty="0"/>
              <a:t> Adaptability/Managing Complexity and </a:t>
            </a:r>
            <a:r>
              <a:rPr lang="en-US" dirty="0" smtClean="0"/>
              <a:t>Self-Direction</a:t>
            </a:r>
          </a:p>
          <a:p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/>
              <a:t>Visual and Information </a:t>
            </a:r>
            <a:r>
              <a:rPr lang="en-US" dirty="0" smtClean="0"/>
              <a:t>Literacy</a:t>
            </a:r>
          </a:p>
          <a:p>
            <a:r>
              <a:rPr lang="en-US" dirty="0"/>
              <a:t> Curiosity, Creativity and </a:t>
            </a:r>
            <a:r>
              <a:rPr lang="en-US" dirty="0" smtClean="0"/>
              <a:t>Risk-taking</a:t>
            </a:r>
          </a:p>
          <a:p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/>
              <a:t>Cultural Literacy and Global </a:t>
            </a:r>
            <a:r>
              <a:rPr lang="en-US" dirty="0" smtClean="0"/>
              <a:t>Awareness</a:t>
            </a:r>
          </a:p>
          <a:p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/>
              <a:t>Higher Order Thinking and Sound Reasoning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17F58-7C76-486B-B846-D22A1158B1B7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Learning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/>
              <a:t>Teaming and </a:t>
            </a:r>
            <a:r>
              <a:rPr lang="en-US" dirty="0" smtClean="0"/>
              <a:t>Collaboration</a:t>
            </a:r>
          </a:p>
          <a:p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/>
              <a:t>Prioritizing, Planning, and Managing for </a:t>
            </a:r>
            <a:r>
              <a:rPr lang="en-US" dirty="0" smtClean="0"/>
              <a:t>Results</a:t>
            </a:r>
          </a:p>
          <a:p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/>
              <a:t>Personal and Social </a:t>
            </a:r>
            <a:r>
              <a:rPr lang="en-US" dirty="0" smtClean="0"/>
              <a:t>Responsibility</a:t>
            </a:r>
          </a:p>
          <a:p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/>
              <a:t>Effective Use of Real-World </a:t>
            </a:r>
            <a:r>
              <a:rPr lang="en-US" dirty="0" smtClean="0"/>
              <a:t>Tools</a:t>
            </a:r>
          </a:p>
          <a:p>
            <a:r>
              <a:rPr lang="en-US" dirty="0"/>
              <a:t>Interactive </a:t>
            </a:r>
            <a:r>
              <a:rPr lang="en-US" dirty="0" smtClean="0"/>
              <a:t>Communication</a:t>
            </a:r>
          </a:p>
          <a:p>
            <a:r>
              <a:rPr lang="en-US" dirty="0" smtClean="0"/>
              <a:t>High </a:t>
            </a:r>
            <a:r>
              <a:rPr lang="en-US" dirty="0"/>
              <a:t>Quality Results with Real-World Application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C0A69-7D3D-4632-B493-6C458A6AD3DD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" name="Picture 7" descr="zscientist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615136">
            <a:off x="7078615" y="3192415"/>
            <a:ext cx="1547025" cy="15470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200" b="1" dirty="0"/>
              <a:t>“The current and future health of America’s 21st Century</a:t>
            </a:r>
          </a:p>
          <a:p>
            <a:r>
              <a:rPr lang="en-US" sz="1200" b="1" dirty="0"/>
              <a:t>Economy depends directly on how broadly and deeply</a:t>
            </a:r>
          </a:p>
          <a:p>
            <a:r>
              <a:rPr lang="en-US" sz="1200" b="1" dirty="0"/>
              <a:t>Americans reach a new level of literacy—‘21st Century</a:t>
            </a:r>
          </a:p>
          <a:p>
            <a:r>
              <a:rPr lang="en-US" sz="1200" b="1" dirty="0"/>
              <a:t>Literacy’—that includes strong academic skills, thinking,</a:t>
            </a:r>
          </a:p>
          <a:p>
            <a:r>
              <a:rPr lang="en-US" sz="1200" b="1" dirty="0"/>
              <a:t>reasoning, teamwork skills, and proficiency in using</a:t>
            </a:r>
          </a:p>
          <a:p>
            <a:r>
              <a:rPr lang="en-US" sz="1200" b="1" dirty="0"/>
              <a:t>technology.”</a:t>
            </a:r>
          </a:p>
          <a:p>
            <a:r>
              <a:rPr lang="en-US" sz="1200" b="1" dirty="0"/>
              <a:t>-21st Century Workforce Commission</a:t>
            </a:r>
          </a:p>
          <a:p>
            <a:r>
              <a:rPr lang="en-US" sz="1200" b="1" dirty="0"/>
              <a:t>National Alliance of Business[xiv]</a:t>
            </a:r>
          </a:p>
          <a:p>
            <a:r>
              <a:rPr lang="en-US" sz="1200" b="1" dirty="0"/>
              <a:t>An extensive review of the literature about 21st century skills</a:t>
            </a:r>
          </a:p>
          <a:p>
            <a:r>
              <a:rPr lang="en-US" sz="1200" b="1" dirty="0"/>
              <a:t>suggests that educational decision makers must</a:t>
            </a:r>
          </a:p>
          <a:p>
            <a:r>
              <a:rPr lang="en-US" sz="1200" b="1" dirty="0"/>
              <a:t>acknowledge that the academics of yesterday are not</a:t>
            </a:r>
          </a:p>
          <a:p>
            <a:r>
              <a:rPr lang="en-US" sz="1200" b="1" dirty="0"/>
              <a:t>sufficient for today. To adequately prepare, students must</a:t>
            </a:r>
          </a:p>
          <a:p>
            <a:r>
              <a:rPr lang="en-US" sz="1200" b="1" dirty="0"/>
              <a:t>learn content within the context of 21st century skills.</a:t>
            </a:r>
          </a:p>
          <a:p>
            <a:r>
              <a:rPr lang="en-US" sz="1200" b="1" dirty="0"/>
              <a:t>The definition of </a:t>
            </a:r>
            <a:r>
              <a:rPr lang="en-US" sz="1200" b="1" dirty="0" err="1"/>
              <a:t>enGauge’s</a:t>
            </a:r>
            <a:r>
              <a:rPr lang="en-US" sz="1200" b="1" dirty="0"/>
              <a:t> 21st century skills is an important</a:t>
            </a:r>
          </a:p>
          <a:p>
            <a:r>
              <a:rPr lang="en-US" sz="1200" b="1" dirty="0"/>
              <a:t>step toward that end. The translation of these skills in digital</a:t>
            </a:r>
          </a:p>
          <a:p>
            <a:r>
              <a:rPr lang="en-US" sz="1200" b="1" dirty="0"/>
              <a:t>age places of learning, and, most importantly, the appropriate</a:t>
            </a:r>
          </a:p>
          <a:p>
            <a:r>
              <a:rPr lang="en-US" sz="1200" b="1" dirty="0"/>
              <a:t>assessment of these skills through multiple measures will</a:t>
            </a:r>
          </a:p>
          <a:p>
            <a:r>
              <a:rPr lang="en-US" sz="1200" b="1" dirty="0"/>
              <a:t>ultimately determine whether today’s children will be</a:t>
            </a:r>
          </a:p>
          <a:p>
            <a:r>
              <a:rPr lang="en-US" sz="1200" b="1" dirty="0"/>
              <a:t>prepared to live, learn, work, and serve the public good in a</a:t>
            </a:r>
          </a:p>
          <a:p>
            <a:r>
              <a:rPr lang="en-US" sz="1200" b="1" dirty="0"/>
              <a:t>digital, global society. For a full report see</a:t>
            </a:r>
          </a:p>
          <a:p>
            <a:r>
              <a:rPr lang="en-US" sz="1200" b="1" dirty="0"/>
              <a:t>http://ncrel.engauge.org.</a:t>
            </a:r>
          </a:p>
          <a:p>
            <a:r>
              <a:rPr lang="en-US" sz="1200" b="1" dirty="0"/>
              <a:t>End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16199-1965-43AF-9D78-DB9CA56D3C16}" type="datetime1">
              <a:rPr lang="en-US" smtClean="0"/>
              <a:pPr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wiccbd conference 21st century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8E152-A8F7-4781-B906-2F2B5F1D3E5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8" name="Picture 7" descr="zscients11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49319" y="2209800"/>
            <a:ext cx="2475243" cy="2314353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19</TotalTime>
  <Words>297</Words>
  <Application>Microsoft Office PowerPoint</Application>
  <PresentationFormat>On-screen Show (4:3)</PresentationFormat>
  <Paragraphs>51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Module</vt:lpstr>
      <vt:lpstr>Will you marry me? </vt:lpstr>
      <vt:lpstr>21st Century Learning skills</vt:lpstr>
      <vt:lpstr>21st Century Learning skills</vt:lpstr>
      <vt:lpstr>Reference: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Will you marry me?</dc:title>
  <dc:creator>michael rospenda</dc:creator>
  <cp:lastModifiedBy>michael rospenda</cp:lastModifiedBy>
  <cp:revision>4</cp:revision>
  <dcterms:created xsi:type="dcterms:W3CDTF">2011-11-07T16:59:48Z</dcterms:created>
  <dcterms:modified xsi:type="dcterms:W3CDTF">2011-11-16T18:17:16Z</dcterms:modified>
</cp:coreProperties>
</file>